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87" r:id="rId4"/>
    <p:sldId id="257" r:id="rId5"/>
    <p:sldId id="272" r:id="rId6"/>
    <p:sldId id="271" r:id="rId7"/>
    <p:sldId id="259" r:id="rId8"/>
    <p:sldId id="288" r:id="rId9"/>
    <p:sldId id="273" r:id="rId10"/>
    <p:sldId id="260" r:id="rId11"/>
    <p:sldId id="274" r:id="rId12"/>
    <p:sldId id="275" r:id="rId13"/>
    <p:sldId id="278" r:id="rId14"/>
    <p:sldId id="276" r:id="rId15"/>
    <p:sldId id="265" r:id="rId16"/>
    <p:sldId id="277" r:id="rId17"/>
    <p:sldId id="26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D135B3"/>
    <a:srgbClr val="FF0000"/>
    <a:srgbClr val="790944"/>
    <a:srgbClr val="7A0B08"/>
    <a:srgbClr val="F3EE12"/>
    <a:srgbClr val="74770B"/>
    <a:srgbClr val="2D1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4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119E2-2953-40C2-8385-2D0CE01DBD06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CEE06-406D-4629-BCF5-3E9DF47F3F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5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CEE06-406D-4629-BCF5-3E9DF47F3FC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97257-52F5-4540-9BB4-F089D67249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57BDC-3F3A-46AA-91E8-D33AD6D892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ED35E-F7BE-4106-8FC0-0BE075390B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A849B-5463-44FD-85FA-0E61813CEF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616BA-F5C3-47CC-ACE0-C1D94345C8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3AAD4-3090-4CDC-A469-55ADC5E802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51274-89F2-4A07-8AA7-E6975C0E47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87E4A-C455-4F58-B6C7-C69ED45D5F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62E1B-F14F-41DC-81AF-A5D300DC71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74852-F49A-4044-A7B4-89C0F6D3D0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C55CA-0310-4264-91F4-F15FF9958D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9EC70C-4E4F-48C9-9FE9-4E365E80C4D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0000"/>
            </a:gs>
            <a:gs pos="100000">
              <a:srgbClr val="00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>
                <a:solidFill>
                  <a:srgbClr val="0070C0"/>
                </a:solidFill>
              </a:rPr>
              <a:t>ИСТОРИЯ  СОЗДАНИЯ</a:t>
            </a:r>
            <a:br>
              <a:rPr lang="ru-RU" sz="5400" b="1" i="1" dirty="0" smtClean="0">
                <a:solidFill>
                  <a:srgbClr val="0070C0"/>
                </a:solidFill>
              </a:rPr>
            </a:br>
            <a:r>
              <a:rPr lang="ru-RU" sz="5400" b="1" i="1" dirty="0" smtClean="0">
                <a:solidFill>
                  <a:srgbClr val="0070C0"/>
                </a:solidFill>
              </a:rPr>
              <a:t>СВЕТОФОРА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  <p:pic>
        <p:nvPicPr>
          <p:cNvPr id="6" name="Объект 5" descr="C:\Users\Дмитрий\Desktop\img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ru-RU" sz="5400" b="1" i="1" dirty="0" smtClean="0"/>
              <a:t>Памятник светофору в Новосибирске</a:t>
            </a:r>
            <a:endParaRPr lang="ru-RU" sz="54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6096" y="3717032"/>
            <a:ext cx="3707904" cy="2409131"/>
          </a:xfrm>
        </p:spPr>
        <p:txBody>
          <a:bodyPr/>
          <a:lstStyle/>
          <a:p>
            <a:r>
              <a:rPr lang="ru-RU" sz="3600" b="1" i="1" dirty="0" smtClean="0"/>
              <a:t>5 августа </a:t>
            </a:r>
            <a:r>
              <a:rPr lang="ru-RU" sz="3200" b="1" i="1" dirty="0" smtClean="0"/>
              <a:t>во всём мире празднуется День светофора</a:t>
            </a:r>
            <a:endParaRPr lang="ru-RU" sz="3200" b="1" i="1" dirty="0"/>
          </a:p>
        </p:txBody>
      </p:sp>
      <p:pic>
        <p:nvPicPr>
          <p:cNvPr id="5122" name="Picture 2" descr="C:\Users\а\Desktop\Светофор\i (2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379714">
            <a:off x="497511" y="2688730"/>
            <a:ext cx="3973619" cy="3312368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577068">
            <a:off x="327618" y="2189106"/>
            <a:ext cx="8229600" cy="2138740"/>
          </a:xfrm>
        </p:spPr>
        <p:txBody>
          <a:bodyPr/>
          <a:lstStyle/>
          <a:p>
            <a:r>
              <a:rPr lang="ru-RU" sz="6600" b="1" i="1" dirty="0" smtClean="0">
                <a:solidFill>
                  <a:srgbClr val="0070C0"/>
                </a:solidFill>
              </a:rPr>
              <a:t>ЭТО  ИНТЕРЕСНО </a:t>
            </a:r>
            <a:endParaRPr lang="ru-RU" sz="6600" b="1" i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а\Desktop\Светофор\i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46234">
            <a:off x="6256545" y="3438912"/>
            <a:ext cx="1946074" cy="3105437"/>
          </a:xfrm>
          <a:prstGeom prst="rect">
            <a:avLst/>
          </a:prstGeom>
          <a:noFill/>
        </p:spPr>
      </p:pic>
      <p:pic>
        <p:nvPicPr>
          <p:cNvPr id="6147" name="Picture 3" descr="C:\Users\а\Desktop\Светофор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98730">
            <a:off x="611601" y="365232"/>
            <a:ext cx="1628962" cy="268510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7236296" cy="2376264"/>
          </a:xfrm>
        </p:spPr>
        <p:txBody>
          <a:bodyPr/>
          <a:lstStyle/>
          <a:p>
            <a:r>
              <a:rPr lang="ru-RU" sz="5400" b="1" i="1" dirty="0" smtClean="0"/>
              <a:t>Почему выбрали эти</a:t>
            </a:r>
            <a:br>
              <a:rPr lang="ru-RU" sz="5400" b="1" i="1" dirty="0" smtClean="0"/>
            </a:br>
            <a:r>
              <a:rPr lang="ru-RU" sz="5400" b="1" i="1" dirty="0" smtClean="0"/>
              <a:t> три цвета?</a:t>
            </a:r>
            <a:endParaRPr lang="ru-RU" sz="5400" b="1" i="1" dirty="0"/>
          </a:p>
        </p:txBody>
      </p:sp>
      <p:pic>
        <p:nvPicPr>
          <p:cNvPr id="7170" name="Picture 2" descr="C:\Users\а\Desktop\Светофор\i (1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996952"/>
            <a:ext cx="3508113" cy="3439326"/>
          </a:xfrm>
          <a:prstGeom prst="rect">
            <a:avLst/>
          </a:prstGeom>
          <a:noFill/>
        </p:spPr>
      </p:pic>
      <p:pic>
        <p:nvPicPr>
          <p:cNvPr id="7171" name="Picture 3" descr="C:\Users\а\Desktop\Светофор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5327">
            <a:off x="7380312" y="260648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b="1" i="1" dirty="0" smtClean="0">
                <a:solidFill>
                  <a:srgbClr val="FF0000"/>
                </a:solidFill>
              </a:rPr>
              <a:t>КРАСНЫЙ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/>
          <a:lstStyle/>
          <a:p>
            <a:r>
              <a:rPr lang="ru-RU" b="1" i="1" dirty="0" smtClean="0"/>
              <a:t>Красный цвет заметнее. Он призывает к осторожности, сдерживает нас. Поэтому красному сигналу светофора поручили останавливать транспорт и пешеходов.</a:t>
            </a:r>
            <a:endParaRPr lang="ru-RU" b="1" i="1" dirty="0"/>
          </a:p>
        </p:txBody>
      </p:sp>
      <p:pic>
        <p:nvPicPr>
          <p:cNvPr id="8194" name="Picture 2" descr="C:\Users\а\Desktop\Светофор\i (1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1847690"/>
            <a:ext cx="3367834" cy="431761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79388" y="188913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 b="1" dirty="0">
              <a:solidFill>
                <a:schemeClr val="accent2"/>
              </a:solidFill>
            </a:endParaRPr>
          </a:p>
          <a:p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b="1" i="1" dirty="0" smtClean="0">
                <a:solidFill>
                  <a:srgbClr val="FFFF00"/>
                </a:solidFill>
              </a:rPr>
              <a:t>ЖЁЛТЫЙ</a:t>
            </a:r>
            <a:endParaRPr lang="ru-RU" sz="8000" b="1" i="1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/>
          <a:lstStyle/>
          <a:p>
            <a:r>
              <a:rPr lang="ru-RU" b="1" dirty="0" smtClean="0"/>
              <a:t>Жёлтый цвет напоминает нам солнышко, которое может быть и другом, и врагом (если перегреться). Солнышко как бы предупреждает: «Внимание! Будь осторожен, не торопись!»</a:t>
            </a:r>
            <a:endParaRPr lang="ru-RU" b="1" dirty="0"/>
          </a:p>
        </p:txBody>
      </p:sp>
      <p:pic>
        <p:nvPicPr>
          <p:cNvPr id="9218" name="Picture 2" descr="C:\Users\а\Desktop\Светофор\i (1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4320480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b="1" i="1" dirty="0" smtClean="0">
                <a:solidFill>
                  <a:srgbClr val="00B050"/>
                </a:solidFill>
              </a:rPr>
              <a:t>ЗЕЛЁНЫЙ</a:t>
            </a:r>
            <a:endParaRPr lang="ru-RU" sz="8000" b="1" i="1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36912"/>
            <a:ext cx="4038600" cy="3489251"/>
          </a:xfrm>
        </p:spPr>
        <p:txBody>
          <a:bodyPr/>
          <a:lstStyle/>
          <a:p>
            <a:r>
              <a:rPr lang="ru-RU" sz="3200" b="1" i="1" dirty="0" smtClean="0"/>
              <a:t>Зелёный цвет – зелёные поля, леса, луга. Этот цвет связан с покоем и отдыхом. Это безопасность.</a:t>
            </a:r>
            <a:endParaRPr lang="ru-RU" sz="3200" b="1" i="1" dirty="0"/>
          </a:p>
        </p:txBody>
      </p:sp>
      <p:pic>
        <p:nvPicPr>
          <p:cNvPr id="10242" name="Picture 2" descr="C:\Users\а\Desktop\Светофор\i (1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616624" cy="3370386"/>
          </a:xfrm>
        </p:spPr>
        <p:txBody>
          <a:bodyPr/>
          <a:lstStyle/>
          <a:p>
            <a:r>
              <a:rPr lang="ru-RU" sz="2400" b="1" i="1" dirty="0" smtClean="0"/>
              <a:t>День и ночь несёт дозор,</a:t>
            </a:r>
            <a:br>
              <a:rPr lang="ru-RU" sz="2400" b="1" i="1" dirty="0" smtClean="0"/>
            </a:br>
            <a:r>
              <a:rPr lang="ru-RU" sz="2400" b="1" i="1" dirty="0" smtClean="0"/>
              <a:t>У дороги светофор.</a:t>
            </a:r>
            <a:br>
              <a:rPr lang="ru-RU" sz="2400" b="1" i="1" dirty="0" smtClean="0"/>
            </a:br>
            <a:r>
              <a:rPr lang="ru-RU" sz="2400" b="1" i="1" dirty="0" smtClean="0"/>
              <a:t>Он цветами своих глаз</a:t>
            </a:r>
            <a:br>
              <a:rPr lang="ru-RU" sz="2400" b="1" i="1" dirty="0" smtClean="0"/>
            </a:br>
            <a:r>
              <a:rPr lang="ru-RU" sz="2400" b="1" i="1" dirty="0" smtClean="0"/>
              <a:t>От беды спасает нас.</a:t>
            </a:r>
            <a:br>
              <a:rPr lang="ru-RU" sz="2400" b="1" i="1" dirty="0" smtClean="0"/>
            </a:br>
            <a:r>
              <a:rPr lang="ru-RU" sz="2400" b="1" i="1" dirty="0" smtClean="0"/>
              <a:t>Аккуратно, не спешим,</a:t>
            </a:r>
            <a:br>
              <a:rPr lang="ru-RU" sz="2400" b="1" i="1" dirty="0" smtClean="0"/>
            </a:br>
            <a:r>
              <a:rPr lang="ru-RU" sz="2400" b="1" i="1" dirty="0" smtClean="0"/>
              <a:t>Не несёмся, не бежим!</a:t>
            </a:r>
            <a:br>
              <a:rPr lang="ru-RU" sz="2400" b="1" i="1" dirty="0" smtClean="0"/>
            </a:br>
            <a:r>
              <a:rPr lang="ru-RU" sz="2400" b="1" i="1" dirty="0" smtClean="0"/>
              <a:t>Подождав совсем немного</a:t>
            </a:r>
            <a:br>
              <a:rPr lang="ru-RU" sz="2400" b="1" i="1" dirty="0" smtClean="0"/>
            </a:br>
            <a:r>
              <a:rPr lang="ru-RU" sz="2400" b="1" i="1" dirty="0" smtClean="0"/>
              <a:t>Мы идём через дорогу!</a:t>
            </a:r>
            <a:endParaRPr lang="ru-RU" sz="2400" b="1" i="1" dirty="0"/>
          </a:p>
        </p:txBody>
      </p:sp>
      <p:pic>
        <p:nvPicPr>
          <p:cNvPr id="11266" name="Picture 2" descr="C:\Users\а\Desktop\Светофор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8"/>
            <a:ext cx="3096344" cy="3096344"/>
          </a:xfrm>
          <a:prstGeom prst="rect">
            <a:avLst/>
          </a:prstGeom>
          <a:noFill/>
        </p:spPr>
      </p:pic>
      <p:pic>
        <p:nvPicPr>
          <p:cNvPr id="11267" name="Picture 3" descr="C:\Users\а\Desktop\Светофор\i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45020">
            <a:off x="7236296" y="404664"/>
            <a:ext cx="1476375" cy="1428750"/>
          </a:xfrm>
          <a:prstGeom prst="rect">
            <a:avLst/>
          </a:prstGeom>
          <a:noFill/>
        </p:spPr>
      </p:pic>
      <p:pic>
        <p:nvPicPr>
          <p:cNvPr id="11268" name="Picture 4" descr="C:\Users\а\Desktop\Светофор\i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10839">
            <a:off x="683568" y="476672"/>
            <a:ext cx="1143000" cy="1428750"/>
          </a:xfrm>
          <a:prstGeom prst="rect">
            <a:avLst/>
          </a:prstGeom>
          <a:noFill/>
        </p:spPr>
      </p:pic>
      <p:pic>
        <p:nvPicPr>
          <p:cNvPr id="11269" name="Picture 5" descr="C:\Users\а\Desktop\Светофор\i (2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09069">
            <a:off x="7563782" y="3506414"/>
            <a:ext cx="936104" cy="2301895"/>
          </a:xfrm>
          <a:prstGeom prst="rect">
            <a:avLst/>
          </a:prstGeom>
          <a:noFill/>
        </p:spPr>
      </p:pic>
      <p:pic>
        <p:nvPicPr>
          <p:cNvPr id="11270" name="Picture 6" descr="C:\Users\а\Desktop\Светофор\i (27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708255">
            <a:off x="971600" y="4293096"/>
            <a:ext cx="101917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608" y="260648"/>
            <a:ext cx="1152128" cy="11521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660232" y="4365104"/>
            <a:ext cx="1584176" cy="18001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3851920" y="2780927"/>
            <a:ext cx="1224136" cy="93610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179512" y="0"/>
            <a:ext cx="3096344" cy="306896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i="1" dirty="0" smtClean="0">
                <a:solidFill>
                  <a:schemeClr val="tx1"/>
                </a:solidFill>
              </a:rPr>
              <a:t>В</a:t>
            </a:r>
            <a:endParaRPr lang="ru-RU" sz="13800" b="1" i="1" dirty="0">
              <a:solidFill>
                <a:schemeClr val="tx1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2987824" y="1844824"/>
            <a:ext cx="3096344" cy="302433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b="1" i="1" dirty="0" smtClean="0">
                <a:solidFill>
                  <a:schemeClr val="tx1"/>
                </a:solidFill>
              </a:rPr>
              <a:t>С</a:t>
            </a:r>
            <a:endParaRPr lang="ru-RU" sz="16600" b="1" i="1" dirty="0">
              <a:solidFill>
                <a:schemeClr val="tx1"/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5652120" y="3861048"/>
            <a:ext cx="3168352" cy="2996952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b="1" i="1" dirty="0" smtClean="0">
                <a:solidFill>
                  <a:schemeClr val="tx1"/>
                </a:solidFill>
              </a:rPr>
              <a:t>Ё</a:t>
            </a:r>
            <a:endParaRPr lang="ru-RU" sz="166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0" grpId="0" build="allAtOnce" animBg="1"/>
      <p:bldP spid="11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836712"/>
            <a:ext cx="3240360" cy="4752528"/>
          </a:xfrm>
        </p:spPr>
        <p:txBody>
          <a:bodyPr/>
          <a:lstStyle/>
          <a:p>
            <a:r>
              <a:rPr lang="ru-RU" sz="2400" b="1" i="1" dirty="0" smtClean="0"/>
              <a:t>После того, как на дорогах вместе с конными экипажами появились первые автомобили, возникла необходимость </a:t>
            </a:r>
            <a:r>
              <a:rPr lang="ru-RU" sz="2800" b="1" i="1" dirty="0" smtClean="0"/>
              <a:t>упорядочить движение транспортных средств.</a:t>
            </a:r>
            <a:endParaRPr lang="ru-RU" sz="2400" b="1" i="1" dirty="0"/>
          </a:p>
        </p:txBody>
      </p:sp>
      <p:pic>
        <p:nvPicPr>
          <p:cNvPr id="2050" name="Picture 2" descr="C:\Users\а\Desktop\Светофор\bs13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1196752"/>
            <a:ext cx="4834881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4968552" cy="6408712"/>
          </a:xfrm>
        </p:spPr>
        <p:txBody>
          <a:bodyPr/>
          <a:lstStyle/>
          <a:p>
            <a:r>
              <a:rPr lang="ru-RU" sz="2400" b="1" i="1" dirty="0" smtClean="0"/>
              <a:t>Первый газовый светофор изобрёл </a:t>
            </a:r>
            <a:r>
              <a:rPr lang="ru-RU" sz="2800" b="1" i="1" dirty="0" err="1" smtClean="0"/>
              <a:t>Дж.П.Найту</a:t>
            </a:r>
            <a:r>
              <a:rPr lang="ru-RU" sz="2400" b="1" i="1" dirty="0" smtClean="0"/>
              <a:t>. Он был установлен в </a:t>
            </a:r>
            <a:r>
              <a:rPr lang="ru-RU" sz="2800" b="1" i="1" dirty="0" smtClean="0"/>
              <a:t>Лондоне</a:t>
            </a:r>
            <a:r>
              <a:rPr lang="ru-RU" sz="2400" b="1" i="1" dirty="0" smtClean="0"/>
              <a:t> в </a:t>
            </a:r>
            <a:r>
              <a:rPr lang="ru-RU" sz="2800" b="1" i="1" dirty="0" smtClean="0"/>
              <a:t>декабре 1868 года</a:t>
            </a:r>
            <a:r>
              <a:rPr lang="ru-RU" sz="2400" b="1" i="1" dirty="0" smtClean="0"/>
              <a:t>. Днём полицейские регулировали движение, поднимая и опуская крыло светофора. В тёмное время суток включали сигнальный фонарь. Стёкла у фонаря были цветными. Зелёный сигнал, разрешающий движение, красный - запрещающий</a:t>
            </a:r>
            <a:r>
              <a:rPr lang="ru-RU" sz="2000" b="1" i="1" dirty="0" smtClean="0"/>
              <a:t>.</a:t>
            </a:r>
            <a:endParaRPr lang="ru-RU" sz="2000" b="1" i="1" dirty="0"/>
          </a:p>
        </p:txBody>
      </p:sp>
      <p:pic>
        <p:nvPicPr>
          <p:cNvPr id="3074" name="Picture 2" descr="C:\Users\а\Desktop\Светофор\1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4664"/>
            <a:ext cx="3312368" cy="597666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805264"/>
            <a:ext cx="9144000" cy="792088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3600" i="1" dirty="0" smtClean="0"/>
              <a:t>Первый  газовый  светофор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8641"/>
            <a:ext cx="8712968" cy="1656184"/>
          </a:xfrm>
        </p:spPr>
        <p:txBody>
          <a:bodyPr/>
          <a:lstStyle/>
          <a:p>
            <a:r>
              <a:rPr lang="ru-RU" sz="2800" b="1" i="1" dirty="0" smtClean="0"/>
              <a:t>Но </a:t>
            </a:r>
            <a:r>
              <a:rPr lang="ru-RU" sz="3200" b="1" i="1" dirty="0" smtClean="0"/>
              <a:t>в январе 1869 года </a:t>
            </a:r>
            <a:r>
              <a:rPr lang="ru-RU" sz="2800" b="1" i="1" dirty="0" smtClean="0"/>
              <a:t>это устройство взорвалось, ранив полицейского. После этого идея регулирования движения была реализована только через 40 лет.</a:t>
            </a:r>
            <a:endParaRPr lang="ru-RU" sz="2800" b="1" i="1" dirty="0"/>
          </a:p>
        </p:txBody>
      </p:sp>
      <p:pic>
        <p:nvPicPr>
          <p:cNvPr id="4098" name="Picture 2" descr="C:\Users\а\Desktop\Светофор\115036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916832"/>
            <a:ext cx="4176464" cy="381642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4104456" cy="3096344"/>
          </a:xfrm>
        </p:spPr>
        <p:txBody>
          <a:bodyPr/>
          <a:lstStyle/>
          <a:p>
            <a:r>
              <a:rPr lang="ru-RU" sz="2400" b="1" i="1" dirty="0" smtClean="0"/>
              <a:t>В 1910 году в Чикаго Эрнст </a:t>
            </a:r>
            <a:r>
              <a:rPr lang="ru-RU" sz="2400" b="1" i="1" dirty="0" err="1" smtClean="0"/>
              <a:t>Сиррин</a:t>
            </a:r>
            <a:r>
              <a:rPr lang="ru-RU" sz="2400" b="1" i="1" dirty="0" smtClean="0"/>
              <a:t> </a:t>
            </a:r>
            <a:r>
              <a:rPr lang="ru-RU" sz="2000" b="1" i="1" dirty="0" smtClean="0"/>
              <a:t>разработал первую автоматическую систему светофора без участия человека. В его устройстве использовались надписи без подсветки: </a:t>
            </a:r>
            <a:r>
              <a:rPr lang="en-US" sz="2400" b="1" i="1" dirty="0" smtClean="0"/>
              <a:t>STOP</a:t>
            </a:r>
            <a:r>
              <a:rPr lang="en-US" sz="2000" b="1" i="1" dirty="0" smtClean="0"/>
              <a:t>  </a:t>
            </a:r>
            <a:r>
              <a:rPr lang="ru-RU" sz="2000" b="1" i="1" dirty="0" smtClean="0"/>
              <a:t>и </a:t>
            </a:r>
            <a:r>
              <a:rPr lang="en-US" sz="2000" b="1" i="1" dirty="0" smtClean="0"/>
              <a:t> </a:t>
            </a:r>
            <a:r>
              <a:rPr lang="en-US" sz="2400" b="1" i="1" dirty="0" smtClean="0"/>
              <a:t>PROCEED</a:t>
            </a:r>
            <a:r>
              <a:rPr lang="ru-RU" sz="2000" b="1" i="1" dirty="0" smtClean="0"/>
              <a:t> </a:t>
            </a:r>
            <a:endParaRPr lang="ru-RU" sz="2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548680"/>
            <a:ext cx="4186808" cy="2664296"/>
          </a:xfrm>
        </p:spPr>
        <p:txBody>
          <a:bodyPr/>
          <a:lstStyle/>
          <a:p>
            <a:r>
              <a:rPr lang="ru-RU" sz="1800" dirty="0" smtClean="0"/>
              <a:t>      </a:t>
            </a:r>
            <a:r>
              <a:rPr lang="ru-RU" sz="2400" b="1" i="1" dirty="0" smtClean="0"/>
              <a:t>В 1912 году в США </a:t>
            </a:r>
            <a:r>
              <a:rPr lang="ru-RU" sz="2400" b="1" i="1" dirty="0" err="1" smtClean="0"/>
              <a:t>Лестер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Вайер</a:t>
            </a:r>
            <a:r>
              <a:rPr lang="ru-RU" sz="2400" b="1" i="1" dirty="0" smtClean="0"/>
              <a:t> </a:t>
            </a:r>
            <a:r>
              <a:rPr lang="ru-RU" sz="2000" b="1" i="1" dirty="0" smtClean="0"/>
              <a:t>изобрел первый электрический    светофор с современными очертаниями. Два круглых сигнала, красного и зелёного цвета. </a:t>
            </a:r>
            <a:endParaRPr lang="ru-RU" sz="1800" b="1" i="1" dirty="0"/>
          </a:p>
        </p:txBody>
      </p:sp>
      <p:pic>
        <p:nvPicPr>
          <p:cNvPr id="1026" name="Picture 2" descr="C:\Users\а\Desktop\Светофор\i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573016"/>
            <a:ext cx="3672408" cy="2637985"/>
          </a:xfrm>
          <a:prstGeom prst="rect">
            <a:avLst/>
          </a:prstGeom>
          <a:noFill/>
        </p:spPr>
      </p:pic>
      <p:pic>
        <p:nvPicPr>
          <p:cNvPr id="4" name="Picture 2" descr="C:\Users\а\Desktop\Светофор\i (2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5000"/>
            <a:ext cx="3456384" cy="266030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/>
          <a:lstStyle/>
          <a:p>
            <a:r>
              <a:rPr lang="ru-RU" sz="2400" b="1" i="1" dirty="0" smtClean="0"/>
              <a:t>Оборудование светофорами первого перекрёстка было произведено </a:t>
            </a:r>
            <a:r>
              <a:rPr lang="ru-RU" sz="2800" b="1" i="1" dirty="0" smtClean="0"/>
              <a:t>5 августа 1914 года </a:t>
            </a:r>
            <a:r>
              <a:rPr lang="ru-RU" sz="2400" b="1" i="1" dirty="0" smtClean="0"/>
              <a:t>в городе </a:t>
            </a:r>
            <a:r>
              <a:rPr lang="ru-RU" sz="2800" b="1" i="1" dirty="0" smtClean="0"/>
              <a:t>Кливленде, США</a:t>
            </a:r>
            <a:r>
              <a:rPr lang="ru-RU" sz="2400" b="1" i="1" dirty="0" smtClean="0"/>
              <a:t>. Четыре светофора переключались с красного на зелёный свет и издавали предупреждающий звуковой сигнал. Управлял светофорами полицейский из специальной будки, установленной на перекрёстке.</a:t>
            </a:r>
            <a:endParaRPr lang="ru-RU" sz="2400" b="1" i="1" dirty="0"/>
          </a:p>
        </p:txBody>
      </p:sp>
      <p:pic>
        <p:nvPicPr>
          <p:cNvPr id="2050" name="Picture 2" descr="C:\Users\а\Desktop\Светофор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645024"/>
            <a:ext cx="3530926" cy="2697733"/>
          </a:xfrm>
          <a:prstGeom prst="rect">
            <a:avLst/>
          </a:prstGeom>
          <a:noFill/>
        </p:spPr>
      </p:pic>
      <p:pic>
        <p:nvPicPr>
          <p:cNvPr id="2051" name="Picture 3" descr="C:\Users\а\Desktop\Светофор\i (2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645024"/>
            <a:ext cx="3240360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r>
              <a:rPr lang="ru-RU" sz="3200" b="1" i="1" dirty="0" smtClean="0"/>
              <a:t>Трёхцветные светофоры с использованием жёлтого цвета появились впервые в </a:t>
            </a:r>
            <a:r>
              <a:rPr lang="ru-RU" sz="3600" b="1" i="1" dirty="0" smtClean="0"/>
              <a:t>Детройте и Нью-Йорке в 1920 году.</a:t>
            </a:r>
            <a:endParaRPr lang="ru-RU" sz="3200" b="1" i="1" dirty="0"/>
          </a:p>
        </p:txBody>
      </p:sp>
      <p:pic>
        <p:nvPicPr>
          <p:cNvPr id="3074" name="Picture 2" descr="C:\Users\а\Desktop\Светофор\i (2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0880" y="2564904"/>
            <a:ext cx="2881279" cy="381642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sz="4800" b="1" i="1" dirty="0" smtClean="0"/>
              <a:t>Первые трёхцветные светофоры на дорогах</a:t>
            </a:r>
            <a:endParaRPr lang="ru-RU" sz="4800" b="1" i="1" dirty="0"/>
          </a:p>
        </p:txBody>
      </p:sp>
      <p:pic>
        <p:nvPicPr>
          <p:cNvPr id="4098" name="Picture 2" descr="C:\Users\а\Desktop\Светофор\first_traffic_ligh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5"/>
            <a:ext cx="2931790" cy="3744416"/>
          </a:xfrm>
          <a:prstGeom prst="rect">
            <a:avLst/>
          </a:prstGeom>
          <a:noFill/>
        </p:spPr>
      </p:pic>
      <p:pic>
        <p:nvPicPr>
          <p:cNvPr id="4099" name="Picture 3" descr="C:\Users\а\Desktop\Светофор\i (3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5" y="2564904"/>
            <a:ext cx="3240359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sz="3200" b="1" i="1" dirty="0" smtClean="0"/>
              <a:t>В Советском Союзе </a:t>
            </a:r>
            <a:r>
              <a:rPr lang="ru-RU" sz="2800" b="1" i="1" dirty="0" smtClean="0"/>
              <a:t>первый светофор установили </a:t>
            </a:r>
            <a:r>
              <a:rPr lang="ru-RU" sz="3200" b="1" i="1" dirty="0" smtClean="0"/>
              <a:t>15 января 1930 года </a:t>
            </a:r>
            <a:r>
              <a:rPr lang="ru-RU" sz="2800" b="1" i="1" dirty="0" smtClean="0"/>
              <a:t>в </a:t>
            </a:r>
            <a:r>
              <a:rPr lang="ru-RU" sz="3200" b="1" i="1" dirty="0" smtClean="0"/>
              <a:t>Ленинграде</a:t>
            </a:r>
            <a:r>
              <a:rPr lang="ru-RU" sz="2800" b="1" i="1" dirty="0" smtClean="0"/>
              <a:t>, а </a:t>
            </a:r>
            <a:r>
              <a:rPr lang="ru-RU" sz="3200" b="1" i="1" dirty="0" smtClean="0"/>
              <a:t>в декабре того же года </a:t>
            </a:r>
            <a:r>
              <a:rPr lang="ru-RU" sz="2800" b="1" i="1" dirty="0" smtClean="0"/>
              <a:t>первый светофор заработал </a:t>
            </a:r>
            <a:r>
              <a:rPr lang="ru-RU" sz="3200" b="1" i="1" dirty="0" smtClean="0"/>
              <a:t>в Москве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  <p:pic>
        <p:nvPicPr>
          <p:cNvPr id="5122" name="Picture 2" descr="C:\Users\а\Desktop\Светофор\first_traffic_light_moscow2-620x3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20888"/>
            <a:ext cx="6984776" cy="3888432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347</Words>
  <Application>Microsoft Office PowerPoint</Application>
  <PresentationFormat>Экран (4:3)</PresentationFormat>
  <Paragraphs>27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ИСТОРИЯ  СОЗДАНИЯ СВЕТОФОРА</vt:lpstr>
      <vt:lpstr>После того, как на дорогах вместе с конными экипажами появились первые автомобили, возникла необходимость упорядочить движение транспортных средств.</vt:lpstr>
      <vt:lpstr>Первый газовый светофор изобрёл Дж.П.Найту. Он был установлен в Лондоне в декабре 1868 года. Днём полицейские регулировали движение, поднимая и опуская крыло светофора. В тёмное время суток включали сигнальный фонарь. Стёкла у фонаря были цветными. Зелёный сигнал, разрешающий движение, красный - запрещающий.</vt:lpstr>
      <vt:lpstr>    Первый  газовый  светофор</vt:lpstr>
      <vt:lpstr>В 1910 году в Чикаго Эрнст Сиррин разработал первую автоматическую систему светофора без участия человека. В его устройстве использовались надписи без подсветки: STOP  и  PROCEED </vt:lpstr>
      <vt:lpstr>Оборудование светофорами первого перекрёстка было произведено 5 августа 1914 года в городе Кливленде, США. Четыре светофора переключались с красного на зелёный свет и издавали предупреждающий звуковой сигнал. Управлял светофорами полицейский из специальной будки, установленной на перекрёстке.</vt:lpstr>
      <vt:lpstr>Трёхцветные светофоры с использованием жёлтого цвета появились впервые в Детройте и Нью-Йорке в 1920 году.</vt:lpstr>
      <vt:lpstr>Первые трёхцветные светофоры на дорогах</vt:lpstr>
      <vt:lpstr>В Советском Союзе первый светофор установили 15 января 1930 года в Ленинграде, а в декабре того же года первый светофор заработал в Москве.</vt:lpstr>
      <vt:lpstr>Памятник светофору в Новосибирске</vt:lpstr>
      <vt:lpstr>ЭТО  ИНТЕРЕСНО </vt:lpstr>
      <vt:lpstr>Почему выбрали эти  три цвета?</vt:lpstr>
      <vt:lpstr>КРАСНЫЙ</vt:lpstr>
      <vt:lpstr>ЖЁЛТЫЙ</vt:lpstr>
      <vt:lpstr>ЗЕЛЁНЫЙ</vt:lpstr>
      <vt:lpstr>День и ночь несёт дозор, У дороги светофор. Он цветами своих глаз От беды спасает нас. Аккуратно, не спешим, Не несёмся, не бежим! Подождав совсем немного Мы идём через дорогу!</vt:lpstr>
      <vt:lpstr>Презентация PowerPoint</vt:lpstr>
    </vt:vector>
  </TitlesOfParts>
  <Company>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Берюхова</dc:creator>
  <cp:lastModifiedBy>Дмитрий</cp:lastModifiedBy>
  <cp:revision>52</cp:revision>
  <dcterms:created xsi:type="dcterms:W3CDTF">2007-11-22T17:25:48Z</dcterms:created>
  <dcterms:modified xsi:type="dcterms:W3CDTF">2016-11-13T15:10:34Z</dcterms:modified>
</cp:coreProperties>
</file>